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98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58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103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4428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840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651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4183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7155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8110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334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94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27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18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911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93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02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4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96804-E575-4142-8D8C-CB44BB424B82}" type="datetimeFigureOut">
              <a:rPr lang="nl-NL" smtClean="0"/>
              <a:t>13-12-2016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24A65A-5F4B-45AA-BDCA-EE96142EC7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68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Hoofdstuk 1 groepen/rollen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Communicatie LP 3</a:t>
            </a:r>
          </a:p>
        </p:txBody>
      </p:sp>
    </p:spTree>
    <p:extLst>
      <p:ext uri="{BB962C8B-B14F-4D97-AF65-F5344CB8AC3E}">
        <p14:creationId xmlns:p14="http://schemas.microsoft.com/office/powerpoint/2010/main" val="117715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 1.5 groepen 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Primaire groep: accent op sociaal emotionele vlak: je gezin, vriendenkring</a:t>
            </a:r>
          </a:p>
          <a:p>
            <a:r>
              <a:rPr lang="nl-NL" dirty="0"/>
              <a:t>Je neemt een unieke plaats in.</a:t>
            </a:r>
          </a:p>
          <a:p>
            <a:endParaRPr lang="nl-NL" dirty="0"/>
          </a:p>
          <a:p>
            <a:r>
              <a:rPr lang="nl-NL" dirty="0"/>
              <a:t>Secundaire groep: groep heeft een taak: onderlinge afstand is veel groter. Je klas, je werk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BEAE-EE75-4754-8990-CE01DB86CEE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2015 2016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2</a:t>
            </a:fld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068" y="4149080"/>
            <a:ext cx="23622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55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Formele/informele groepen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Formele groep: vaste afspraken over regels, procedure, kleding</a:t>
            </a:r>
          </a:p>
          <a:p>
            <a:endParaRPr lang="nl-NL" dirty="0"/>
          </a:p>
          <a:p>
            <a:r>
              <a:rPr lang="nl-NL" dirty="0"/>
              <a:t>Informele groep: geen duidelijke taakomschrijving, geen strikte afspraken</a:t>
            </a:r>
          </a:p>
          <a:p>
            <a:r>
              <a:rPr lang="nl-NL" dirty="0"/>
              <a:t>Belangengroep, vriendschapsgroep 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BEAE-EE75-4754-8990-CE01DB86CEE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2015 2016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33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Homogeen/heterogeen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Homogeen; overeenkomsten: sekse, leeftijd, interesse. Bijvoorbeeld: </a:t>
            </a:r>
          </a:p>
          <a:p>
            <a:endParaRPr lang="nl-NL" dirty="0"/>
          </a:p>
          <a:p>
            <a:r>
              <a:rPr lang="nl-NL" dirty="0"/>
              <a:t>Heterogeen: veel verschillen:</a:t>
            </a:r>
          </a:p>
          <a:p>
            <a:r>
              <a:rPr lang="nl-NL" dirty="0"/>
              <a:t>Bijvoorbeeld: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BEAE-EE75-4754-8990-CE01DB86CEE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2015 2016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4</a:t>
            </a:fld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168" y="3933057"/>
            <a:ext cx="2362200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369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Conformisme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past je aan de regels en normen die in een groep gelden</a:t>
            </a:r>
          </a:p>
          <a:p>
            <a:r>
              <a:rPr lang="nl-NL" dirty="0"/>
              <a:t>Geschreven of ongeschreven regels.</a:t>
            </a:r>
          </a:p>
          <a:p>
            <a:r>
              <a:rPr lang="nl-NL" dirty="0"/>
              <a:t>Noem een paar die hier gelden:</a:t>
            </a:r>
          </a:p>
          <a:p>
            <a:endParaRPr lang="nl-NL" dirty="0"/>
          </a:p>
          <a:p>
            <a:r>
              <a:rPr lang="nl-NL" dirty="0"/>
              <a:t>Non-conformisme is: je komt </a:t>
            </a:r>
            <a:r>
              <a:rPr lang="nl-NL"/>
              <a:t>in opstand of houdt je er niet aan.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BEAE-EE75-4754-8990-CE01DB86CEE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2015 2016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037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Rollen, rolgedrag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je tot een bepaalde groep behoort, “hoor je je op een bepaalde manier te gedragen”</a:t>
            </a:r>
          </a:p>
          <a:p>
            <a:r>
              <a:rPr lang="nl-NL" dirty="0"/>
              <a:t>ROL: wat jij in een bepaalde positie moet doen of laten</a:t>
            </a:r>
          </a:p>
          <a:p>
            <a:r>
              <a:rPr lang="nl-NL" dirty="0"/>
              <a:t>Rolpatroon: Je vertoont gedrag wat in die rol hoort: </a:t>
            </a:r>
          </a:p>
          <a:p>
            <a:r>
              <a:rPr lang="nl-NL" dirty="0"/>
              <a:t>Complementaire rollen:</a:t>
            </a:r>
          </a:p>
          <a:p>
            <a:r>
              <a:rPr lang="nl-NL" dirty="0"/>
              <a:t>Docent/leerling, moeder/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BEAE-EE75-4754-8990-CE01DB86CEE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2015 2016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6</a:t>
            </a:fld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3789041"/>
            <a:ext cx="24574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1833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Rolconflict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Iemand vervult meer rollen en laat daarbij verschillend gedrag zien:</a:t>
            </a:r>
          </a:p>
          <a:p>
            <a:r>
              <a:rPr lang="nl-NL" dirty="0"/>
              <a:t>Je buurman is politieagent.</a:t>
            </a:r>
          </a:p>
          <a:p>
            <a:r>
              <a:rPr lang="nl-NL" dirty="0"/>
              <a:t>Je moeder is je lerares</a:t>
            </a:r>
          </a:p>
          <a:p>
            <a:endParaRPr lang="nl-NL" dirty="0"/>
          </a:p>
          <a:p>
            <a:r>
              <a:rPr lang="nl-NL" dirty="0"/>
              <a:t>De rollen lopen soms door elkaar, dit geeft verwarring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BEAE-EE75-4754-8990-CE01DB86CEE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2015 2016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0388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Rollen in de groep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Keuze of opgelegd? ( aanvoerder van een team of oudste zoon..)</a:t>
            </a:r>
          </a:p>
          <a:p>
            <a:r>
              <a:rPr lang="nl-NL" dirty="0"/>
              <a:t>Meisje of jongen: maakt dat uit in een gezin?</a:t>
            </a:r>
          </a:p>
          <a:p>
            <a:r>
              <a:rPr lang="nl-NL" dirty="0"/>
              <a:t>Leeftijd verwachting:</a:t>
            </a:r>
          </a:p>
          <a:p>
            <a:r>
              <a:rPr lang="nl-NL" dirty="0"/>
              <a:t>In een klas neem je je rol in:</a:t>
            </a:r>
          </a:p>
          <a:p>
            <a:r>
              <a:rPr lang="nl-NL" dirty="0"/>
              <a:t>Initiatiefnemer…meeloper….clown….gangmaker…. …..klager…..</a:t>
            </a:r>
          </a:p>
          <a:p>
            <a:r>
              <a:rPr lang="nl-NL" dirty="0"/>
              <a:t>De stoorzender…..</a:t>
            </a:r>
          </a:p>
          <a:p>
            <a:r>
              <a:rPr lang="nl-NL" dirty="0"/>
              <a:t>De luilak</a:t>
            </a:r>
          </a:p>
          <a:p>
            <a:r>
              <a:rPr lang="nl-NL" dirty="0"/>
              <a:t>te-laat-</a:t>
            </a:r>
            <a:r>
              <a:rPr lang="nl-NL" dirty="0" err="1"/>
              <a:t>komer</a:t>
            </a:r>
            <a:r>
              <a:rPr lang="nl-NL" dirty="0"/>
              <a:t>………</a:t>
            </a:r>
          </a:p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BEAE-EE75-4754-8990-CE01DB86CEE5}" type="datetime1">
              <a:rPr lang="nl-NL" smtClean="0"/>
              <a:t>13-12-2016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Communicatie TA 2015 2016 H 1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A34A-0737-4B78-8376-79E52451C41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140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</TotalTime>
  <Words>330</Words>
  <Application>Microsoft Office PowerPoint</Application>
  <PresentationFormat>Breedbeeld</PresentationFormat>
  <Paragraphs>66</Paragraphs>
  <Slides>8</Slides>
  <Notes>0</Notes>
  <HiddenSlides>1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Corbel</vt:lpstr>
      <vt:lpstr>Parallax</vt:lpstr>
      <vt:lpstr>Hoofdstuk 1 groepen/rollen</vt:lpstr>
      <vt:lpstr>H 1.5 groepen </vt:lpstr>
      <vt:lpstr>Formele/informele groepen</vt:lpstr>
      <vt:lpstr>Homogeen/heterogeen</vt:lpstr>
      <vt:lpstr>Conformisme</vt:lpstr>
      <vt:lpstr>Rollen, rolgedrag</vt:lpstr>
      <vt:lpstr>Rolconflict</vt:lpstr>
      <vt:lpstr>Rollen in de groep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 groepen</dc:title>
  <dc:creator>Nienke Hoogeveen</dc:creator>
  <cp:lastModifiedBy>Nienke Hoogeveen</cp:lastModifiedBy>
  <cp:revision>3</cp:revision>
  <dcterms:created xsi:type="dcterms:W3CDTF">2016-11-29T13:07:19Z</dcterms:created>
  <dcterms:modified xsi:type="dcterms:W3CDTF">2016-12-13T15:06:33Z</dcterms:modified>
</cp:coreProperties>
</file>